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День воинской славы России — День победы русских полков во главе с великим князем Дмитрием Донским над монголо-татарскими войсками в Куликовской битве в 1380 году.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9229" y="1978356"/>
            <a:ext cx="4392488" cy="14401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Кадеты 8Б класса рассказали школе о великой битве на поле Куликовом. Своё выступление они подкрепили театрализацией и отрывками из фильма  и мультфильма .</a:t>
            </a:r>
            <a:endParaRPr lang="ru-RU" sz="1600" dirty="0"/>
          </a:p>
        </p:txBody>
      </p:sp>
      <p:pic>
        <p:nvPicPr>
          <p:cNvPr id="1026" name="Picture 2" descr="D:\Рабочй стол\ФОТО\2016-2017 фото\8Б куликовская 8Б\IMG_20160922_1416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78"/>
          <a:stretch/>
        </p:blipFill>
        <p:spPr bwMode="auto">
          <a:xfrm>
            <a:off x="5292079" y="1916832"/>
            <a:ext cx="355075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6-2017 фото\8Б куликовская 8Б\IMG_20160922_1433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7"/>
          <a:stretch/>
        </p:blipFill>
        <p:spPr bwMode="auto">
          <a:xfrm>
            <a:off x="5292079" y="4488872"/>
            <a:ext cx="3576397" cy="219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6-2017 фото\8Б куликовская 8Б\IMG_20160922_1518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8"/>
          <a:stretch/>
        </p:blipFill>
        <p:spPr bwMode="auto">
          <a:xfrm>
            <a:off x="251520" y="3386080"/>
            <a:ext cx="4788024" cy="330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624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воинской славы России — День победы русских полков во главе с великим князем Дмитрием Донским над монголо-татарскими войсками в Куликовской битве в 1380 году.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воинской славы России — День победы русских полков во главе с великим князем Дмитрием Донским над монголо-татарскими войсками в Куликовской битве в 1380 году.</dc:title>
  <dc:creator>USER</dc:creator>
  <cp:lastModifiedBy>USER</cp:lastModifiedBy>
  <cp:revision>1</cp:revision>
  <dcterms:created xsi:type="dcterms:W3CDTF">2016-09-22T11:56:47Z</dcterms:created>
  <dcterms:modified xsi:type="dcterms:W3CDTF">2016-09-22T11:57:01Z</dcterms:modified>
</cp:coreProperties>
</file>